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271" autoAdjust="0"/>
    <p:restoredTop sz="99136" autoAdjust="0"/>
  </p:normalViewPr>
  <p:slideViewPr>
    <p:cSldViewPr snapToGrid="0" snapToObjects="1">
      <p:cViewPr>
        <p:scale>
          <a:sx n="110" d="100"/>
          <a:sy n="110" d="100"/>
        </p:scale>
        <p:origin x="-1488" y="-120"/>
      </p:cViewPr>
      <p:guideLst>
        <p:guide orient="horz" pos="22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1855031" y="250423"/>
            <a:ext cx="247938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ОТЧЕТ НЕДЕЛИ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lc="http://schemas.openxmlformats.org/drawingml/2006/lockedCanvas" xmlns:a16="http://schemas.microsoft.com/office/drawing/2014/main" xmlns="" id="{98C0ED48-6716-234E-B89B-FB5290D42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1" y="313018"/>
            <a:ext cx="991293" cy="1168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5453" y="672963"/>
            <a:ext cx="6288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Комитета по конкурентной </a:t>
            </a:r>
            <a:r>
              <a:rPr lang="ru-RU" sz="20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политике </a:t>
            </a:r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Мурманской области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65530" y="1073073"/>
            <a:ext cx="3767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</a:rPr>
              <a:t>08.03.2021 </a:t>
            </a:r>
            <a:r>
              <a:rPr lang="ru-RU" sz="2800" b="1" dirty="0" smtClean="0">
                <a:solidFill>
                  <a:srgbClr val="FF6600"/>
                </a:solidFill>
              </a:rPr>
              <a:t>- </a:t>
            </a:r>
            <a:r>
              <a:rPr lang="ru-RU" sz="2800" b="1" dirty="0" smtClean="0">
                <a:solidFill>
                  <a:srgbClr val="FF6600"/>
                </a:solidFill>
              </a:rPr>
              <a:t>14</a:t>
            </a:r>
            <a:r>
              <a:rPr lang="ru-RU" sz="2800" b="1" dirty="0" smtClean="0">
                <a:solidFill>
                  <a:srgbClr val="FF6600"/>
                </a:solidFill>
              </a:rPr>
              <a:t>.03.2021</a:t>
            </a:r>
            <a:endParaRPr lang="ru-RU" sz="2800" b="1" dirty="0">
              <a:solidFill>
                <a:srgbClr val="FF6600"/>
              </a:solidFill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1306808" y="5497820"/>
            <a:ext cx="352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В 2021 ГОДУ</a:t>
            </a: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17" y="5556515"/>
            <a:ext cx="526619" cy="432580"/>
          </a:xfrm>
          <a:prstGeom prst="rect">
            <a:avLst/>
          </a:prstGeom>
        </p:spPr>
      </p:pic>
      <p:sp>
        <p:nvSpPr>
          <p:cNvPr id="28" name="TextBox 23"/>
          <p:cNvSpPr txBox="1"/>
          <p:nvPr/>
        </p:nvSpPr>
        <p:spPr>
          <a:xfrm>
            <a:off x="1623240" y="5846001"/>
            <a:ext cx="8627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1108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2408861" y="5878626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960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148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17" y="6409126"/>
            <a:ext cx="526619" cy="470196"/>
          </a:xfrm>
          <a:prstGeom prst="rect">
            <a:avLst/>
          </a:prstGeom>
        </p:spPr>
      </p:pic>
      <p:sp>
        <p:nvSpPr>
          <p:cNvPr id="31" name="TextBox 26"/>
          <p:cNvSpPr txBox="1"/>
          <p:nvPr/>
        </p:nvSpPr>
        <p:spPr>
          <a:xfrm>
            <a:off x="1306807" y="6396416"/>
            <a:ext cx="187102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6,34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2" name="TextBox 44"/>
          <p:cNvSpPr txBox="1"/>
          <p:nvPr/>
        </p:nvSpPr>
        <p:spPr>
          <a:xfrm>
            <a:off x="6780068" y="5497820"/>
            <a:ext cx="435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ДЛЯ СМП И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СОНКО В </a:t>
            </a:r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2021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ГОДУ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926" y="5548902"/>
            <a:ext cx="545154" cy="447805"/>
          </a:xfrm>
          <a:prstGeom prst="rect">
            <a:avLst/>
          </a:prstGeom>
        </p:spPr>
      </p:pic>
      <p:sp>
        <p:nvSpPr>
          <p:cNvPr id="34" name="TextBox 46"/>
          <p:cNvSpPr txBox="1"/>
          <p:nvPr/>
        </p:nvSpPr>
        <p:spPr>
          <a:xfrm>
            <a:off x="7075223" y="5846001"/>
            <a:ext cx="7232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705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5" name="TextBox 47"/>
          <p:cNvSpPr txBox="1"/>
          <p:nvPr/>
        </p:nvSpPr>
        <p:spPr>
          <a:xfrm>
            <a:off x="7933993" y="5860545"/>
            <a:ext cx="2347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613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92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нужд</a:t>
            </a:r>
            <a:endParaRPr lang="ru-RU" sz="1400" dirty="0" smtClean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8" y="6409126"/>
            <a:ext cx="530304" cy="473486"/>
          </a:xfrm>
          <a:prstGeom prst="rect">
            <a:avLst/>
          </a:prstGeom>
        </p:spPr>
      </p:pic>
      <p:sp>
        <p:nvSpPr>
          <p:cNvPr id="37" name="TextBox 56"/>
          <p:cNvSpPr txBox="1"/>
          <p:nvPr/>
        </p:nvSpPr>
        <p:spPr>
          <a:xfrm>
            <a:off x="6760423" y="6401683"/>
            <a:ext cx="177805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1,21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8" name="TextBox 58"/>
          <p:cNvSpPr txBox="1"/>
          <p:nvPr/>
        </p:nvSpPr>
        <p:spPr>
          <a:xfrm>
            <a:off x="8842439" y="6399999"/>
            <a:ext cx="77617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19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%</a:t>
            </a:r>
            <a:r>
              <a:rPr lang="ru-RU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9" name="TextBox 59"/>
          <p:cNvSpPr txBox="1"/>
          <p:nvPr/>
        </p:nvSpPr>
        <p:spPr>
          <a:xfrm>
            <a:off x="9445603" y="6454702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Muller Narrow Light" panose="00000400000000000000" pitchFamily="50" charset="-52"/>
                <a:cs typeface="Arial" panose="020B0604020202020204" pitchFamily="34" charset="0"/>
              </a:rPr>
              <a:t>о</a:t>
            </a:r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т  общей 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суммы закупок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33018" y="5257905"/>
            <a:ext cx="10542921" cy="2245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E2DEF6E5-32DD-F146-B20F-4C398A94F2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1" y="3368546"/>
            <a:ext cx="355600" cy="355600"/>
          </a:xfrm>
          <a:prstGeom prst="rect">
            <a:avLst/>
          </a:prstGeom>
        </p:spPr>
      </p:pic>
      <p:sp>
        <p:nvSpPr>
          <p:cNvPr id="64" name="TextBox 18"/>
          <p:cNvSpPr txBox="1"/>
          <p:nvPr/>
        </p:nvSpPr>
        <p:spPr>
          <a:xfrm>
            <a:off x="1169175" y="3250297"/>
            <a:ext cx="372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ДОКУМЕНТАЦИЙ, </a:t>
            </a:r>
          </a:p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НАПРАВЛЕННЫХ НА ДОРАБОТКУ 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363554" y="3869055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239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1927958" y="3813595"/>
            <a:ext cx="2343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189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50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="" xmlns:a16="http://schemas.microsoft.com/office/drawing/2014/main" id="{5A196E11-E3E6-E84A-B499-71C63C847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855" y="3410421"/>
            <a:ext cx="360070" cy="257192"/>
          </a:xfrm>
          <a:prstGeom prst="rect">
            <a:avLst/>
          </a:prstGeom>
        </p:spPr>
      </p:pic>
      <p:sp>
        <p:nvSpPr>
          <p:cNvPr id="77" name="TextBox 18"/>
          <p:cNvSpPr txBox="1"/>
          <p:nvPr/>
        </p:nvSpPr>
        <p:spPr>
          <a:xfrm>
            <a:off x="6509007" y="3348306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ЗАКУПКА НЕДЕЛИ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8" name="TextBox 18"/>
          <p:cNvSpPr txBox="1"/>
          <p:nvPr/>
        </p:nvSpPr>
        <p:spPr>
          <a:xfrm>
            <a:off x="6538857" y="4540482"/>
            <a:ext cx="5443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Заказчик: </a:t>
            </a:r>
            <a:r>
              <a:rPr lang="ru-RU" sz="1400" dirty="0" err="1" smtClean="0">
                <a:latin typeface="Muller Narrow Light" panose="00000400000000000000" pitchFamily="50" charset="-52"/>
                <a:cs typeface="Arial" panose="020B0604020202020204" pitchFamily="34" charset="0"/>
              </a:rPr>
              <a:t>Мурманскавтодор</a:t>
            </a:r>
            <a:endParaRPr lang="ru-RU" sz="1400" dirty="0" smtClean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Сроки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подачи заявок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: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13.03.2021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–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23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.03.2021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81" name="TextBox 26"/>
          <p:cNvSpPr txBox="1"/>
          <p:nvPr/>
        </p:nvSpPr>
        <p:spPr>
          <a:xfrm>
            <a:off x="6538856" y="392761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174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,79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pic>
        <p:nvPicPr>
          <p:cNvPr id="87" name="Рисунок 86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94" y="1930600"/>
            <a:ext cx="360069" cy="295771"/>
          </a:xfrm>
          <a:prstGeom prst="rect">
            <a:avLst/>
          </a:prstGeom>
        </p:spPr>
      </p:pic>
      <p:sp>
        <p:nvSpPr>
          <p:cNvPr id="88" name="TextBox 23"/>
          <p:cNvSpPr txBox="1"/>
          <p:nvPr/>
        </p:nvSpPr>
        <p:spPr>
          <a:xfrm>
            <a:off x="1356290" y="2254875"/>
            <a:ext cx="530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169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89" name="Рисунок 88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45" y="2654985"/>
            <a:ext cx="373438" cy="333427"/>
          </a:xfrm>
          <a:prstGeom prst="rect">
            <a:avLst/>
          </a:prstGeom>
        </p:spPr>
      </p:pic>
      <p:sp>
        <p:nvSpPr>
          <p:cNvPr id="90" name="TextBox 26"/>
          <p:cNvSpPr txBox="1"/>
          <p:nvPr/>
        </p:nvSpPr>
        <p:spPr>
          <a:xfrm>
            <a:off x="1169175" y="2669822"/>
            <a:ext cx="17892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1,54 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91" name="TextBox 24"/>
          <p:cNvSpPr txBox="1"/>
          <p:nvPr/>
        </p:nvSpPr>
        <p:spPr>
          <a:xfrm>
            <a:off x="1910338" y="2193320"/>
            <a:ext cx="2324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147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22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муниципальных нужд</a:t>
            </a:r>
          </a:p>
        </p:txBody>
      </p:sp>
      <p:sp>
        <p:nvSpPr>
          <p:cNvPr id="121" name="TextBox 18"/>
          <p:cNvSpPr txBox="1"/>
          <p:nvPr/>
        </p:nvSpPr>
        <p:spPr>
          <a:xfrm>
            <a:off x="8398975" y="3348306"/>
            <a:ext cx="37642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Выполнение работ по ремонту автомобильных дорог общего пользования регионального или межмуниципального значения Мурманской области "ЦЕНТР"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2" name="TextBox 18"/>
          <p:cNvSpPr txBox="1"/>
          <p:nvPr/>
        </p:nvSpPr>
        <p:spPr>
          <a:xfrm>
            <a:off x="1172523" y="1862287"/>
            <a:ext cx="20681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78" y="1930600"/>
            <a:ext cx="360069" cy="295771"/>
          </a:xfrm>
          <a:prstGeom prst="rect">
            <a:avLst/>
          </a:prstGeom>
        </p:spPr>
      </p:pic>
      <p:sp>
        <p:nvSpPr>
          <p:cNvPr id="125" name="TextBox 23"/>
          <p:cNvSpPr txBox="1"/>
          <p:nvPr/>
        </p:nvSpPr>
        <p:spPr>
          <a:xfrm>
            <a:off x="6706248" y="2254875"/>
            <a:ext cx="4395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94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7" y="2669822"/>
            <a:ext cx="373438" cy="333427"/>
          </a:xfrm>
          <a:prstGeom prst="rect">
            <a:avLst/>
          </a:prstGeom>
        </p:spPr>
      </p:pic>
      <p:sp>
        <p:nvSpPr>
          <p:cNvPr id="127" name="TextBox 26"/>
          <p:cNvSpPr txBox="1"/>
          <p:nvPr/>
        </p:nvSpPr>
        <p:spPr>
          <a:xfrm>
            <a:off x="6502150" y="2669822"/>
            <a:ext cx="1827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139,77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128" name="TextBox 24"/>
          <p:cNvSpPr txBox="1"/>
          <p:nvPr/>
        </p:nvSpPr>
        <p:spPr>
          <a:xfrm>
            <a:off x="7257476" y="2193320"/>
            <a:ext cx="2279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86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8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9" name="TextBox 18"/>
          <p:cNvSpPr txBox="1"/>
          <p:nvPr/>
        </p:nvSpPr>
        <p:spPr>
          <a:xfrm>
            <a:off x="6509007" y="1862287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ДЛЯ СМП И СОНКО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350" y="4038013"/>
            <a:ext cx="373438" cy="333427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8B6BC24E-D849-F947-86D9-EA10CA420A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545" y="4436071"/>
            <a:ext cx="355600" cy="342900"/>
          </a:xfrm>
          <a:prstGeom prst="rect">
            <a:avLst/>
          </a:prstGeom>
        </p:spPr>
      </p:pic>
      <p:sp>
        <p:nvSpPr>
          <p:cNvPr id="44" name="TextBox 23"/>
          <p:cNvSpPr txBox="1"/>
          <p:nvPr/>
        </p:nvSpPr>
        <p:spPr>
          <a:xfrm>
            <a:off x="1461287" y="471366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0</a:t>
            </a:r>
            <a:endParaRPr lang="ru-RU" sz="2000" dirty="0" smtClean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1139821" y="4463538"/>
            <a:ext cx="302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ЖАЛОБ НА ЗАКУПКИ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1945067" y="4755925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р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ассмотрено УФАС по МО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1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5796</TotalTime>
  <Words>156</Words>
  <Application>Microsoft Office PowerPoint</Application>
  <PresentationFormat>Произвольный</PresentationFormat>
  <Paragraphs>39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Бурцева В.О.</cp:lastModifiedBy>
  <cp:revision>453</cp:revision>
  <cp:lastPrinted>2020-08-10T14:06:07Z</cp:lastPrinted>
  <dcterms:created xsi:type="dcterms:W3CDTF">2019-09-18T12:34:40Z</dcterms:created>
  <dcterms:modified xsi:type="dcterms:W3CDTF">2021-03-15T13:08:43Z</dcterms:modified>
</cp:coreProperties>
</file>