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72" r:id="rId1"/>
  </p:sldMasterIdLst>
  <p:notesMasterIdLst>
    <p:notesMasterId r:id="rId3"/>
  </p:notesMasterIdLst>
  <p:handoutMasterIdLst>
    <p:handoutMasterId r:id="rId4"/>
  </p:handoutMasterIdLst>
  <p:sldIdLst>
    <p:sldId id="294" r:id="rId2"/>
  </p:sldIdLst>
  <p:sldSz cx="12239625" cy="7199313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67">
          <p15:clr>
            <a:srgbClr val="A4A3A4"/>
          </p15:clr>
        </p15:guide>
        <p15:guide id="2" pos="385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00"/>
    <a:srgbClr val="0082C8"/>
    <a:srgbClr val="EBEBE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2838BEF-8BB2-4498-84A7-C5851F593DF1}" styleName="Средний стиль 4 - акцент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3271" autoAdjust="0"/>
    <p:restoredTop sz="99136" autoAdjust="0"/>
  </p:normalViewPr>
  <p:slideViewPr>
    <p:cSldViewPr snapToGrid="0" snapToObjects="1">
      <p:cViewPr>
        <p:scale>
          <a:sx n="110" d="100"/>
          <a:sy n="110" d="100"/>
        </p:scale>
        <p:origin x="-1488" y="-120"/>
      </p:cViewPr>
      <p:guideLst>
        <p:guide orient="horz" pos="2267"/>
        <p:guide pos="3855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8A3ABD9-282E-46CD-8556-0B83670EEF84}" type="datetimeFigureOut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D92DEEF-861E-42BD-8B24-8A9E90A681A2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0121223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0B082EF-BA8F-1D4E-82E9-CEC4553B62CD}" type="datetimeFigureOut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552450" y="1241425"/>
            <a:ext cx="569277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 dirty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r>
              <a:rPr lang="ru-RU"/>
              <a:t>Образец текста
Второй уровень
Третий уровень
Четвертый уровень
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22D45D-5942-6A46-ADA1-0B5F8B01E5FC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595063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8286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914309" algn="l" defTabSz="18286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828617" algn="l" defTabSz="18286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2742926" algn="l" defTabSz="18286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3657234" algn="l" defTabSz="18286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4571543" algn="l" defTabSz="18286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5485851" algn="l" defTabSz="18286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6400160" algn="l" defTabSz="18286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7314468" algn="l" defTabSz="18286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9953" y="1178222"/>
            <a:ext cx="9179719" cy="2506427"/>
          </a:xfrm>
        </p:spPr>
        <p:txBody>
          <a:bodyPr anchor="b"/>
          <a:lstStyle>
            <a:lvl1pPr algn="ctr">
              <a:defRPr sz="6023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9953" y="3781306"/>
            <a:ext cx="9179719" cy="1738167"/>
          </a:xfrm>
        </p:spPr>
        <p:txBody>
          <a:bodyPr/>
          <a:lstStyle>
            <a:lvl1pPr marL="0" indent="0" algn="ctr">
              <a:buNone/>
              <a:defRPr sz="2409"/>
            </a:lvl1pPr>
            <a:lvl2pPr marL="458983" indent="0" algn="ctr">
              <a:buNone/>
              <a:defRPr sz="2008"/>
            </a:lvl2pPr>
            <a:lvl3pPr marL="917966" indent="0" algn="ctr">
              <a:buNone/>
              <a:defRPr sz="1807"/>
            </a:lvl3pPr>
            <a:lvl4pPr marL="1376949" indent="0" algn="ctr">
              <a:buNone/>
              <a:defRPr sz="1606"/>
            </a:lvl4pPr>
            <a:lvl5pPr marL="1835932" indent="0" algn="ctr">
              <a:buNone/>
              <a:defRPr sz="1606"/>
            </a:lvl5pPr>
            <a:lvl6pPr marL="2294915" indent="0" algn="ctr">
              <a:buNone/>
              <a:defRPr sz="1606"/>
            </a:lvl6pPr>
            <a:lvl7pPr marL="2753898" indent="0" algn="ctr">
              <a:buNone/>
              <a:defRPr sz="1606"/>
            </a:lvl7pPr>
            <a:lvl8pPr marL="3212882" indent="0" algn="ctr">
              <a:buNone/>
              <a:defRPr sz="1606"/>
            </a:lvl8pPr>
            <a:lvl9pPr marL="3671865" indent="0" algn="ctr">
              <a:buNone/>
              <a:defRPr sz="1606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136D5-D654-D24E-A672-F046D980ACFC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003279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5E994D-0C2E-054B-B81B-537B2F34D486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849155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58982" y="383297"/>
            <a:ext cx="2639169" cy="610108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41474" y="383297"/>
            <a:ext cx="7764512" cy="6101085"/>
          </a:xfrm>
        </p:spPr>
        <p:txBody>
          <a:bodyPr vert="eaVert"/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A7999-807F-514F-9C58-CCA0BF735DC9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5557962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BA386B-C8DA-A64B-8B9C-FD28215BAE07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721191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5099" y="1794830"/>
            <a:ext cx="10556677" cy="2994714"/>
          </a:xfrm>
        </p:spPr>
        <p:txBody>
          <a:bodyPr anchor="b"/>
          <a:lstStyle>
            <a:lvl1pPr>
              <a:defRPr sz="6023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5099" y="4817875"/>
            <a:ext cx="10556677" cy="1574849"/>
          </a:xfrm>
        </p:spPr>
        <p:txBody>
          <a:bodyPr/>
          <a:lstStyle>
            <a:lvl1pPr marL="0" indent="0">
              <a:buNone/>
              <a:defRPr sz="2409">
                <a:solidFill>
                  <a:schemeClr val="tx1">
                    <a:tint val="75000"/>
                  </a:schemeClr>
                </a:solidFill>
              </a:defRPr>
            </a:lvl1pPr>
            <a:lvl2pPr marL="458983" indent="0">
              <a:buNone/>
              <a:defRPr sz="2008">
                <a:solidFill>
                  <a:schemeClr val="tx1">
                    <a:tint val="75000"/>
                  </a:schemeClr>
                </a:solidFill>
              </a:defRPr>
            </a:lvl2pPr>
            <a:lvl3pPr marL="917966" indent="0">
              <a:buNone/>
              <a:defRPr sz="1807">
                <a:solidFill>
                  <a:schemeClr val="tx1">
                    <a:tint val="75000"/>
                  </a:schemeClr>
                </a:solidFill>
              </a:defRPr>
            </a:lvl3pPr>
            <a:lvl4pPr marL="1376949" indent="0">
              <a:buNone/>
              <a:defRPr sz="1606">
                <a:solidFill>
                  <a:schemeClr val="tx1">
                    <a:tint val="75000"/>
                  </a:schemeClr>
                </a:solidFill>
              </a:defRPr>
            </a:lvl4pPr>
            <a:lvl5pPr marL="1835932" indent="0">
              <a:buNone/>
              <a:defRPr sz="1606">
                <a:solidFill>
                  <a:schemeClr val="tx1">
                    <a:tint val="75000"/>
                  </a:schemeClr>
                </a:solidFill>
              </a:defRPr>
            </a:lvl5pPr>
            <a:lvl6pPr marL="2294915" indent="0">
              <a:buNone/>
              <a:defRPr sz="1606">
                <a:solidFill>
                  <a:schemeClr val="tx1">
                    <a:tint val="75000"/>
                  </a:schemeClr>
                </a:solidFill>
              </a:defRPr>
            </a:lvl6pPr>
            <a:lvl7pPr marL="2753898" indent="0">
              <a:buNone/>
              <a:defRPr sz="1606">
                <a:solidFill>
                  <a:schemeClr val="tx1">
                    <a:tint val="75000"/>
                  </a:schemeClr>
                </a:solidFill>
              </a:defRPr>
            </a:lvl7pPr>
            <a:lvl8pPr marL="3212882" indent="0">
              <a:buNone/>
              <a:defRPr sz="1606">
                <a:solidFill>
                  <a:schemeClr val="tx1">
                    <a:tint val="75000"/>
                  </a:schemeClr>
                </a:solidFill>
              </a:defRPr>
            </a:lvl8pPr>
            <a:lvl9pPr marL="3671865" indent="0">
              <a:buNone/>
              <a:defRPr sz="160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5F3F2B-851B-E642-8031-1AFDAC0D5D8F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870661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41474" y="1916484"/>
            <a:ext cx="5201841" cy="4567898"/>
          </a:xfrm>
        </p:spPr>
        <p:txBody>
          <a:bodyPr/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6310" y="1916484"/>
            <a:ext cx="5201841" cy="4567898"/>
          </a:xfrm>
        </p:spPr>
        <p:txBody>
          <a:bodyPr/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B110B-14BA-2648-9C85-9ACAEDAB5D5C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32270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3068" y="383297"/>
            <a:ext cx="10556677" cy="1391534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3069" y="1764832"/>
            <a:ext cx="5177935" cy="864917"/>
          </a:xfrm>
        </p:spPr>
        <p:txBody>
          <a:bodyPr anchor="b"/>
          <a:lstStyle>
            <a:lvl1pPr marL="0" indent="0">
              <a:buNone/>
              <a:defRPr sz="2409" b="1"/>
            </a:lvl1pPr>
            <a:lvl2pPr marL="458983" indent="0">
              <a:buNone/>
              <a:defRPr sz="2008" b="1"/>
            </a:lvl2pPr>
            <a:lvl3pPr marL="917966" indent="0">
              <a:buNone/>
              <a:defRPr sz="1807" b="1"/>
            </a:lvl3pPr>
            <a:lvl4pPr marL="1376949" indent="0">
              <a:buNone/>
              <a:defRPr sz="1606" b="1"/>
            </a:lvl4pPr>
            <a:lvl5pPr marL="1835932" indent="0">
              <a:buNone/>
              <a:defRPr sz="1606" b="1"/>
            </a:lvl5pPr>
            <a:lvl6pPr marL="2294915" indent="0">
              <a:buNone/>
              <a:defRPr sz="1606" b="1"/>
            </a:lvl6pPr>
            <a:lvl7pPr marL="2753898" indent="0">
              <a:buNone/>
              <a:defRPr sz="1606" b="1"/>
            </a:lvl7pPr>
            <a:lvl8pPr marL="3212882" indent="0">
              <a:buNone/>
              <a:defRPr sz="1606" b="1"/>
            </a:lvl8pPr>
            <a:lvl9pPr marL="3671865" indent="0">
              <a:buNone/>
              <a:defRPr sz="1606" b="1"/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43069" y="2629749"/>
            <a:ext cx="5177935" cy="3867965"/>
          </a:xfrm>
        </p:spPr>
        <p:txBody>
          <a:bodyPr/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6310" y="1764832"/>
            <a:ext cx="5203435" cy="864917"/>
          </a:xfrm>
        </p:spPr>
        <p:txBody>
          <a:bodyPr anchor="b"/>
          <a:lstStyle>
            <a:lvl1pPr marL="0" indent="0">
              <a:buNone/>
              <a:defRPr sz="2409" b="1"/>
            </a:lvl1pPr>
            <a:lvl2pPr marL="458983" indent="0">
              <a:buNone/>
              <a:defRPr sz="2008" b="1"/>
            </a:lvl2pPr>
            <a:lvl3pPr marL="917966" indent="0">
              <a:buNone/>
              <a:defRPr sz="1807" b="1"/>
            </a:lvl3pPr>
            <a:lvl4pPr marL="1376949" indent="0">
              <a:buNone/>
              <a:defRPr sz="1606" b="1"/>
            </a:lvl4pPr>
            <a:lvl5pPr marL="1835932" indent="0">
              <a:buNone/>
              <a:defRPr sz="1606" b="1"/>
            </a:lvl5pPr>
            <a:lvl6pPr marL="2294915" indent="0">
              <a:buNone/>
              <a:defRPr sz="1606" b="1"/>
            </a:lvl6pPr>
            <a:lvl7pPr marL="2753898" indent="0">
              <a:buNone/>
              <a:defRPr sz="1606" b="1"/>
            </a:lvl7pPr>
            <a:lvl8pPr marL="3212882" indent="0">
              <a:buNone/>
              <a:defRPr sz="1606" b="1"/>
            </a:lvl8pPr>
            <a:lvl9pPr marL="3671865" indent="0">
              <a:buNone/>
              <a:defRPr sz="1606" b="1"/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6310" y="2629749"/>
            <a:ext cx="5203435" cy="3867965"/>
          </a:xfrm>
        </p:spPr>
        <p:txBody>
          <a:bodyPr/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E1A2F9-A925-7C41-A2F8-8CEFE8397EEF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261983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610CD-251B-8D4E-80EC-8EE557DEB270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971699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A2EDD-EB01-004F-A77D-A44AD5F7C663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896154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3069" y="479954"/>
            <a:ext cx="3947597" cy="1679840"/>
          </a:xfrm>
        </p:spPr>
        <p:txBody>
          <a:bodyPr anchor="b"/>
          <a:lstStyle>
            <a:lvl1pPr>
              <a:defRPr sz="321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03435" y="1036569"/>
            <a:ext cx="6196310" cy="5116178"/>
          </a:xfrm>
        </p:spPr>
        <p:txBody>
          <a:bodyPr/>
          <a:lstStyle>
            <a:lvl1pPr>
              <a:defRPr sz="3212"/>
            </a:lvl1pPr>
            <a:lvl2pPr>
              <a:defRPr sz="2811"/>
            </a:lvl2pPr>
            <a:lvl3pPr>
              <a:defRPr sz="2409"/>
            </a:lvl3pPr>
            <a:lvl4pPr>
              <a:defRPr sz="2008"/>
            </a:lvl4pPr>
            <a:lvl5pPr>
              <a:defRPr sz="2008"/>
            </a:lvl5pPr>
            <a:lvl6pPr>
              <a:defRPr sz="2008"/>
            </a:lvl6pPr>
            <a:lvl7pPr>
              <a:defRPr sz="2008"/>
            </a:lvl7pPr>
            <a:lvl8pPr>
              <a:defRPr sz="2008"/>
            </a:lvl8pPr>
            <a:lvl9pPr>
              <a:defRPr sz="2008"/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3069" y="2159794"/>
            <a:ext cx="3947597" cy="4001285"/>
          </a:xfrm>
        </p:spPr>
        <p:txBody>
          <a:bodyPr/>
          <a:lstStyle>
            <a:lvl1pPr marL="0" indent="0">
              <a:buNone/>
              <a:defRPr sz="1606"/>
            </a:lvl1pPr>
            <a:lvl2pPr marL="458983" indent="0">
              <a:buNone/>
              <a:defRPr sz="1405"/>
            </a:lvl2pPr>
            <a:lvl3pPr marL="917966" indent="0">
              <a:buNone/>
              <a:defRPr sz="1205"/>
            </a:lvl3pPr>
            <a:lvl4pPr marL="1376949" indent="0">
              <a:buNone/>
              <a:defRPr sz="1004"/>
            </a:lvl4pPr>
            <a:lvl5pPr marL="1835932" indent="0">
              <a:buNone/>
              <a:defRPr sz="1004"/>
            </a:lvl5pPr>
            <a:lvl6pPr marL="2294915" indent="0">
              <a:buNone/>
              <a:defRPr sz="1004"/>
            </a:lvl6pPr>
            <a:lvl7pPr marL="2753898" indent="0">
              <a:buNone/>
              <a:defRPr sz="1004"/>
            </a:lvl7pPr>
            <a:lvl8pPr marL="3212882" indent="0">
              <a:buNone/>
              <a:defRPr sz="1004"/>
            </a:lvl8pPr>
            <a:lvl9pPr marL="3671865" indent="0">
              <a:buNone/>
              <a:defRPr sz="1004"/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9B937-F672-974A-A4F0-0DDE3DA5A3A9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305034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3069" y="479954"/>
            <a:ext cx="3947597" cy="1679840"/>
          </a:xfrm>
        </p:spPr>
        <p:txBody>
          <a:bodyPr anchor="b"/>
          <a:lstStyle>
            <a:lvl1pPr>
              <a:defRPr sz="321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203435" y="1036569"/>
            <a:ext cx="6196310" cy="5116178"/>
          </a:xfrm>
        </p:spPr>
        <p:txBody>
          <a:bodyPr anchor="t"/>
          <a:lstStyle>
            <a:lvl1pPr marL="0" indent="0">
              <a:buNone/>
              <a:defRPr sz="3212"/>
            </a:lvl1pPr>
            <a:lvl2pPr marL="458983" indent="0">
              <a:buNone/>
              <a:defRPr sz="2811"/>
            </a:lvl2pPr>
            <a:lvl3pPr marL="917966" indent="0">
              <a:buNone/>
              <a:defRPr sz="2409"/>
            </a:lvl3pPr>
            <a:lvl4pPr marL="1376949" indent="0">
              <a:buNone/>
              <a:defRPr sz="2008"/>
            </a:lvl4pPr>
            <a:lvl5pPr marL="1835932" indent="0">
              <a:buNone/>
              <a:defRPr sz="2008"/>
            </a:lvl5pPr>
            <a:lvl6pPr marL="2294915" indent="0">
              <a:buNone/>
              <a:defRPr sz="2008"/>
            </a:lvl6pPr>
            <a:lvl7pPr marL="2753898" indent="0">
              <a:buNone/>
              <a:defRPr sz="2008"/>
            </a:lvl7pPr>
            <a:lvl8pPr marL="3212882" indent="0">
              <a:buNone/>
              <a:defRPr sz="2008"/>
            </a:lvl8pPr>
            <a:lvl9pPr marL="3671865" indent="0">
              <a:buNone/>
              <a:defRPr sz="2008"/>
            </a:lvl9pPr>
          </a:lstStyle>
          <a:p>
            <a:r>
              <a:rPr lang="ru-RU" dirty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3069" y="2159794"/>
            <a:ext cx="3947597" cy="4001285"/>
          </a:xfrm>
        </p:spPr>
        <p:txBody>
          <a:bodyPr/>
          <a:lstStyle>
            <a:lvl1pPr marL="0" indent="0">
              <a:buNone/>
              <a:defRPr sz="1606"/>
            </a:lvl1pPr>
            <a:lvl2pPr marL="458983" indent="0">
              <a:buNone/>
              <a:defRPr sz="1405"/>
            </a:lvl2pPr>
            <a:lvl3pPr marL="917966" indent="0">
              <a:buNone/>
              <a:defRPr sz="1205"/>
            </a:lvl3pPr>
            <a:lvl4pPr marL="1376949" indent="0">
              <a:buNone/>
              <a:defRPr sz="1004"/>
            </a:lvl4pPr>
            <a:lvl5pPr marL="1835932" indent="0">
              <a:buNone/>
              <a:defRPr sz="1004"/>
            </a:lvl5pPr>
            <a:lvl6pPr marL="2294915" indent="0">
              <a:buNone/>
              <a:defRPr sz="1004"/>
            </a:lvl6pPr>
            <a:lvl7pPr marL="2753898" indent="0">
              <a:buNone/>
              <a:defRPr sz="1004"/>
            </a:lvl7pPr>
            <a:lvl8pPr marL="3212882" indent="0">
              <a:buNone/>
              <a:defRPr sz="1004"/>
            </a:lvl8pPr>
            <a:lvl9pPr marL="3671865" indent="0">
              <a:buNone/>
              <a:defRPr sz="1004"/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0D22D-5E39-8F4C-B7FD-D0F9E543B3CD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359806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41474" y="383297"/>
            <a:ext cx="10556677" cy="13915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1474" y="1916484"/>
            <a:ext cx="10556677" cy="45678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41474" y="6672697"/>
            <a:ext cx="2753916" cy="38329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FD3140-0CDD-0A42-841C-3D3BA030B895}" type="datetime1">
              <a:rPr lang="ru-RU" smtClean="0"/>
              <a:pPr/>
              <a:t>26.04.2021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54376" y="6672697"/>
            <a:ext cx="4130873" cy="38329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44235" y="6672697"/>
            <a:ext cx="2753916" cy="38329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EA689C-0428-2041-A422-96CC7CA87939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502085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ftr="0" dt="0"/>
  <p:txStyles>
    <p:titleStyle>
      <a:lvl1pPr algn="l" defTabSz="917966" rtl="0" eaLnBrk="1" latinLnBrk="0" hangingPunct="1">
        <a:lnSpc>
          <a:spcPct val="90000"/>
        </a:lnSpc>
        <a:spcBef>
          <a:spcPct val="0"/>
        </a:spcBef>
        <a:buNone/>
        <a:defRPr sz="441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9492" indent="-229492" algn="l" defTabSz="917966" rtl="0" eaLnBrk="1" latinLnBrk="0" hangingPunct="1">
        <a:lnSpc>
          <a:spcPct val="90000"/>
        </a:lnSpc>
        <a:spcBef>
          <a:spcPts val="1004"/>
        </a:spcBef>
        <a:buFont typeface="Arial" panose="020B0604020202020204" pitchFamily="34" charset="0"/>
        <a:buChar char="•"/>
        <a:defRPr sz="2811" kern="1200">
          <a:solidFill>
            <a:schemeClr val="tx1"/>
          </a:solidFill>
          <a:latin typeface="+mn-lt"/>
          <a:ea typeface="+mn-ea"/>
          <a:cs typeface="+mn-cs"/>
        </a:defRPr>
      </a:lvl1pPr>
      <a:lvl2pPr marL="688475" indent="-229492" algn="l" defTabSz="917966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2409" kern="1200">
          <a:solidFill>
            <a:schemeClr val="tx1"/>
          </a:solidFill>
          <a:latin typeface="+mn-lt"/>
          <a:ea typeface="+mn-ea"/>
          <a:cs typeface="+mn-cs"/>
        </a:defRPr>
      </a:lvl2pPr>
      <a:lvl3pPr marL="1147458" indent="-229492" algn="l" defTabSz="917966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2008" kern="1200">
          <a:solidFill>
            <a:schemeClr val="tx1"/>
          </a:solidFill>
          <a:latin typeface="+mn-lt"/>
          <a:ea typeface="+mn-ea"/>
          <a:cs typeface="+mn-cs"/>
        </a:defRPr>
      </a:lvl3pPr>
      <a:lvl4pPr marL="1606441" indent="-229492" algn="l" defTabSz="917966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7" kern="1200">
          <a:solidFill>
            <a:schemeClr val="tx1"/>
          </a:solidFill>
          <a:latin typeface="+mn-lt"/>
          <a:ea typeface="+mn-ea"/>
          <a:cs typeface="+mn-cs"/>
        </a:defRPr>
      </a:lvl4pPr>
      <a:lvl5pPr marL="2065424" indent="-229492" algn="l" defTabSz="917966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7" kern="1200">
          <a:solidFill>
            <a:schemeClr val="tx1"/>
          </a:solidFill>
          <a:latin typeface="+mn-lt"/>
          <a:ea typeface="+mn-ea"/>
          <a:cs typeface="+mn-cs"/>
        </a:defRPr>
      </a:lvl5pPr>
      <a:lvl6pPr marL="2524407" indent="-229492" algn="l" defTabSz="917966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7" kern="1200">
          <a:solidFill>
            <a:schemeClr val="tx1"/>
          </a:solidFill>
          <a:latin typeface="+mn-lt"/>
          <a:ea typeface="+mn-ea"/>
          <a:cs typeface="+mn-cs"/>
        </a:defRPr>
      </a:lvl6pPr>
      <a:lvl7pPr marL="2983390" indent="-229492" algn="l" defTabSz="917966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7" kern="1200">
          <a:solidFill>
            <a:schemeClr val="tx1"/>
          </a:solidFill>
          <a:latin typeface="+mn-lt"/>
          <a:ea typeface="+mn-ea"/>
          <a:cs typeface="+mn-cs"/>
        </a:defRPr>
      </a:lvl7pPr>
      <a:lvl8pPr marL="3442373" indent="-229492" algn="l" defTabSz="917966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7" kern="1200">
          <a:solidFill>
            <a:schemeClr val="tx1"/>
          </a:solidFill>
          <a:latin typeface="+mn-lt"/>
          <a:ea typeface="+mn-ea"/>
          <a:cs typeface="+mn-cs"/>
        </a:defRPr>
      </a:lvl8pPr>
      <a:lvl9pPr marL="3901356" indent="-229492" algn="l" defTabSz="917966" rtl="0" eaLnBrk="1" latinLnBrk="0" hangingPunct="1">
        <a:lnSpc>
          <a:spcPct val="90000"/>
        </a:lnSpc>
        <a:spcBef>
          <a:spcPts val="502"/>
        </a:spcBef>
        <a:buFont typeface="Arial" panose="020B0604020202020204" pitchFamily="34" charset="0"/>
        <a:buChar char="•"/>
        <a:defRPr sz="180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7966" rtl="0" eaLnBrk="1" latinLnBrk="0" hangingPunct="1">
        <a:defRPr sz="1807" kern="1200">
          <a:solidFill>
            <a:schemeClr val="tx1"/>
          </a:solidFill>
          <a:latin typeface="+mn-lt"/>
          <a:ea typeface="+mn-ea"/>
          <a:cs typeface="+mn-cs"/>
        </a:defRPr>
      </a:lvl1pPr>
      <a:lvl2pPr marL="458983" algn="l" defTabSz="917966" rtl="0" eaLnBrk="1" latinLnBrk="0" hangingPunct="1">
        <a:defRPr sz="1807" kern="1200">
          <a:solidFill>
            <a:schemeClr val="tx1"/>
          </a:solidFill>
          <a:latin typeface="+mn-lt"/>
          <a:ea typeface="+mn-ea"/>
          <a:cs typeface="+mn-cs"/>
        </a:defRPr>
      </a:lvl2pPr>
      <a:lvl3pPr marL="917966" algn="l" defTabSz="917966" rtl="0" eaLnBrk="1" latinLnBrk="0" hangingPunct="1">
        <a:defRPr sz="1807" kern="1200">
          <a:solidFill>
            <a:schemeClr val="tx1"/>
          </a:solidFill>
          <a:latin typeface="+mn-lt"/>
          <a:ea typeface="+mn-ea"/>
          <a:cs typeface="+mn-cs"/>
        </a:defRPr>
      </a:lvl3pPr>
      <a:lvl4pPr marL="1376949" algn="l" defTabSz="917966" rtl="0" eaLnBrk="1" latinLnBrk="0" hangingPunct="1">
        <a:defRPr sz="1807" kern="1200">
          <a:solidFill>
            <a:schemeClr val="tx1"/>
          </a:solidFill>
          <a:latin typeface="+mn-lt"/>
          <a:ea typeface="+mn-ea"/>
          <a:cs typeface="+mn-cs"/>
        </a:defRPr>
      </a:lvl4pPr>
      <a:lvl5pPr marL="1835932" algn="l" defTabSz="917966" rtl="0" eaLnBrk="1" latinLnBrk="0" hangingPunct="1">
        <a:defRPr sz="1807" kern="1200">
          <a:solidFill>
            <a:schemeClr val="tx1"/>
          </a:solidFill>
          <a:latin typeface="+mn-lt"/>
          <a:ea typeface="+mn-ea"/>
          <a:cs typeface="+mn-cs"/>
        </a:defRPr>
      </a:lvl5pPr>
      <a:lvl6pPr marL="2294915" algn="l" defTabSz="917966" rtl="0" eaLnBrk="1" latinLnBrk="0" hangingPunct="1">
        <a:defRPr sz="1807" kern="1200">
          <a:solidFill>
            <a:schemeClr val="tx1"/>
          </a:solidFill>
          <a:latin typeface="+mn-lt"/>
          <a:ea typeface="+mn-ea"/>
          <a:cs typeface="+mn-cs"/>
        </a:defRPr>
      </a:lvl6pPr>
      <a:lvl7pPr marL="2753898" algn="l" defTabSz="917966" rtl="0" eaLnBrk="1" latinLnBrk="0" hangingPunct="1">
        <a:defRPr sz="1807" kern="1200">
          <a:solidFill>
            <a:schemeClr val="tx1"/>
          </a:solidFill>
          <a:latin typeface="+mn-lt"/>
          <a:ea typeface="+mn-ea"/>
          <a:cs typeface="+mn-cs"/>
        </a:defRPr>
      </a:lvl7pPr>
      <a:lvl8pPr marL="3212882" algn="l" defTabSz="917966" rtl="0" eaLnBrk="1" latinLnBrk="0" hangingPunct="1">
        <a:defRPr sz="1807" kern="1200">
          <a:solidFill>
            <a:schemeClr val="tx1"/>
          </a:solidFill>
          <a:latin typeface="+mn-lt"/>
          <a:ea typeface="+mn-ea"/>
          <a:cs typeface="+mn-cs"/>
        </a:defRPr>
      </a:lvl8pPr>
      <a:lvl9pPr marL="3671865" algn="l" defTabSz="917966" rtl="0" eaLnBrk="1" latinLnBrk="0" hangingPunct="1">
        <a:defRPr sz="180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>
            <a:extLst>
              <a:ext uri="{FF2B5EF4-FFF2-40B4-BE49-F238E27FC236}">
                <a16:creationId xmlns:a16="http://schemas.microsoft.com/office/drawing/2014/main" xmlns="" id="{8C567C77-E1F5-B046-BA27-CDE1EB8EB7EF}"/>
              </a:ext>
            </a:extLst>
          </p:cNvPr>
          <p:cNvSpPr/>
          <p:nvPr/>
        </p:nvSpPr>
        <p:spPr>
          <a:xfrm>
            <a:off x="1855031" y="250423"/>
            <a:ext cx="2479385" cy="523220"/>
          </a:xfrm>
          <a:prstGeom prst="rect">
            <a:avLst/>
          </a:prstGeom>
          <a:ln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sz="2800" b="1" dirty="0" smtClean="0">
                <a:solidFill>
                  <a:srgbClr val="0082C8"/>
                </a:solidFill>
                <a:latin typeface="Muller Narrow Light" panose="00000400000000000000" pitchFamily="50" charset="-52"/>
              </a:rPr>
              <a:t>ОТЧЕТ НЕДЕЛИ</a:t>
            </a:r>
            <a:endParaRPr lang="ru-RU" sz="2800" b="1" dirty="0">
              <a:solidFill>
                <a:srgbClr val="0082C8"/>
              </a:solidFill>
              <a:latin typeface="Muller Narrow Light" panose="00000400000000000000" pitchFamily="50" charset="-52"/>
            </a:endParaRPr>
          </a:p>
        </p:txBody>
      </p:sp>
      <p:pic>
        <p:nvPicPr>
          <p:cNvPr id="22" name="Рисунок 21">
            <a:extLst>
              <a:ext uri="{FF2B5EF4-FFF2-40B4-BE49-F238E27FC236}">
                <a16:creationId xmlns="" xmlns:a16="http://schemas.microsoft.com/office/drawing/2014/main" xmlns:lc="http://schemas.openxmlformats.org/drawingml/2006/lockedCanvas" id="{98C0ED48-6716-234E-B89B-FB5290D4250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84211" y="313018"/>
            <a:ext cx="991293" cy="1168310"/>
          </a:xfrm>
          <a:prstGeom prst="rect">
            <a:avLst/>
          </a:prstGeom>
        </p:spPr>
      </p:pic>
      <p:sp>
        <p:nvSpPr>
          <p:cNvPr id="6" name="TextBox 5"/>
          <p:cNvSpPr txBox="1"/>
          <p:nvPr/>
        </p:nvSpPr>
        <p:spPr>
          <a:xfrm>
            <a:off x="1865453" y="672963"/>
            <a:ext cx="628890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000" b="1" dirty="0">
                <a:solidFill>
                  <a:srgbClr val="0082C8"/>
                </a:solidFill>
                <a:latin typeface="Muller Narrow Light" panose="00000400000000000000" pitchFamily="50" charset="-52"/>
              </a:rPr>
              <a:t>Комитета по конкурентной </a:t>
            </a:r>
            <a:r>
              <a:rPr lang="ru-RU" sz="2000" b="1" dirty="0" smtClean="0">
                <a:solidFill>
                  <a:srgbClr val="0082C8"/>
                </a:solidFill>
                <a:latin typeface="Muller Narrow Light" panose="00000400000000000000" pitchFamily="50" charset="-52"/>
              </a:rPr>
              <a:t>политике </a:t>
            </a:r>
            <a:r>
              <a:rPr lang="ru-RU" sz="2000" b="1" dirty="0">
                <a:solidFill>
                  <a:srgbClr val="0082C8"/>
                </a:solidFill>
                <a:latin typeface="Muller Narrow Light" panose="00000400000000000000" pitchFamily="50" charset="-52"/>
              </a:rPr>
              <a:t>Мурманской области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865530" y="1073073"/>
            <a:ext cx="376737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800" b="1" dirty="0" smtClean="0">
                <a:solidFill>
                  <a:srgbClr val="FF6600"/>
                </a:solidFill>
              </a:rPr>
              <a:t>19</a:t>
            </a:r>
            <a:r>
              <a:rPr lang="ru-RU" sz="2800" b="1" dirty="0" smtClean="0">
                <a:solidFill>
                  <a:srgbClr val="FF6600"/>
                </a:solidFill>
              </a:rPr>
              <a:t>.04.2021 </a:t>
            </a:r>
            <a:r>
              <a:rPr lang="ru-RU" sz="2800" b="1" dirty="0" smtClean="0">
                <a:solidFill>
                  <a:srgbClr val="FF6600"/>
                </a:solidFill>
              </a:rPr>
              <a:t>- </a:t>
            </a:r>
            <a:r>
              <a:rPr lang="ru-RU" sz="2800" b="1" dirty="0" smtClean="0">
                <a:solidFill>
                  <a:srgbClr val="FF6600"/>
                </a:solidFill>
              </a:rPr>
              <a:t>25</a:t>
            </a:r>
            <a:r>
              <a:rPr lang="ru-RU" sz="2800" b="1" dirty="0" smtClean="0">
                <a:solidFill>
                  <a:srgbClr val="FF6600"/>
                </a:solidFill>
              </a:rPr>
              <a:t>.04.2021</a:t>
            </a:r>
            <a:endParaRPr lang="ru-RU" sz="2800" b="1" dirty="0">
              <a:solidFill>
                <a:srgbClr val="FF6600"/>
              </a:solidFill>
            </a:endParaRPr>
          </a:p>
        </p:txBody>
      </p:sp>
      <p:sp>
        <p:nvSpPr>
          <p:cNvPr id="26" name="TextBox 18"/>
          <p:cNvSpPr txBox="1"/>
          <p:nvPr/>
        </p:nvSpPr>
        <p:spPr>
          <a:xfrm>
            <a:off x="1306808" y="5497820"/>
            <a:ext cx="35253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РАЗМЕЩЕНО ЗАКУПОК В 2021 ГОДУ</a:t>
            </a:r>
            <a:endParaRPr lang="ru-RU" dirty="0">
              <a:solidFill>
                <a:srgbClr val="0082C8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pic>
        <p:nvPicPr>
          <p:cNvPr id="27" name="Рисунок 26">
            <a:extLst>
              <a:ext uri="{FF2B5EF4-FFF2-40B4-BE49-F238E27FC236}">
                <a16:creationId xmlns:a16="http://schemas.microsoft.com/office/drawing/2014/main" xmlns="" xmlns:lc="http://schemas.openxmlformats.org/drawingml/2006/lockedCanvas" id="{D673322B-0775-7843-9C9D-E110AD37273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74017" y="5556515"/>
            <a:ext cx="526619" cy="432580"/>
          </a:xfrm>
          <a:prstGeom prst="rect">
            <a:avLst/>
          </a:prstGeom>
        </p:spPr>
      </p:pic>
      <p:sp>
        <p:nvSpPr>
          <p:cNvPr id="28" name="TextBox 23"/>
          <p:cNvSpPr txBox="1"/>
          <p:nvPr/>
        </p:nvSpPr>
        <p:spPr>
          <a:xfrm>
            <a:off x="1494462" y="5846001"/>
            <a:ext cx="875561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3000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2416</a:t>
            </a:r>
            <a:endParaRPr lang="ru-RU" sz="3000" dirty="0">
              <a:solidFill>
                <a:srgbClr val="0082C8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29" name="TextBox 24"/>
          <p:cNvSpPr txBox="1"/>
          <p:nvPr/>
        </p:nvSpPr>
        <p:spPr>
          <a:xfrm>
            <a:off x="2408861" y="5878626"/>
            <a:ext cx="240803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2127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для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государственных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нужд</a:t>
            </a:r>
          </a:p>
          <a:p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289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для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муниципальных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нужд</a:t>
            </a:r>
            <a:endParaRPr lang="ru-RU" sz="1400" dirty="0"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pic>
        <p:nvPicPr>
          <p:cNvPr id="30" name="Рисунок 29">
            <a:extLst>
              <a:ext uri="{FF2B5EF4-FFF2-40B4-BE49-F238E27FC236}">
                <a16:creationId xmlns:a16="http://schemas.microsoft.com/office/drawing/2014/main" xmlns="" xmlns:lc="http://schemas.openxmlformats.org/drawingml/2006/lockedCanvas" id="{D7210061-F2C7-A740-8AB8-801686A2EAE8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74017" y="6409126"/>
            <a:ext cx="526619" cy="470196"/>
          </a:xfrm>
          <a:prstGeom prst="rect">
            <a:avLst/>
          </a:prstGeom>
        </p:spPr>
      </p:pic>
      <p:sp>
        <p:nvSpPr>
          <p:cNvPr id="31" name="TextBox 26"/>
          <p:cNvSpPr txBox="1"/>
          <p:nvPr/>
        </p:nvSpPr>
        <p:spPr>
          <a:xfrm>
            <a:off x="1306807" y="6396416"/>
            <a:ext cx="185499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dirty="0">
                <a:latin typeface="Muller Narrow Light" panose="00000400000000000000" pitchFamily="50" charset="-52"/>
                <a:cs typeface="Arial" panose="020B0604020202020204" pitchFamily="34" charset="0"/>
              </a:rPr>
              <a:t>на </a:t>
            </a:r>
            <a:r>
              <a:rPr lang="ru-RU" sz="25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9,33</a:t>
            </a:r>
            <a:r>
              <a:rPr lang="ru-RU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млрд </a:t>
            </a:r>
            <a:r>
              <a:rPr lang="ru-RU" dirty="0">
                <a:latin typeface="Muller Narrow Light" panose="00000400000000000000" pitchFamily="50" charset="-52"/>
                <a:cs typeface="Arial" panose="020B0604020202020204" pitchFamily="34" charset="0"/>
              </a:rPr>
              <a:t>руб.</a:t>
            </a:r>
          </a:p>
        </p:txBody>
      </p:sp>
      <p:sp>
        <p:nvSpPr>
          <p:cNvPr id="32" name="TextBox 44"/>
          <p:cNvSpPr txBox="1"/>
          <p:nvPr/>
        </p:nvSpPr>
        <p:spPr>
          <a:xfrm>
            <a:off x="6780068" y="5497820"/>
            <a:ext cx="43556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РАЗМЕЩЕНО ДЛЯ СМП И </a:t>
            </a:r>
            <a:r>
              <a:rPr lang="ru-RU" dirty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СОНКО В </a:t>
            </a:r>
            <a:r>
              <a:rPr lang="ru-RU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2021 </a:t>
            </a:r>
            <a:r>
              <a:rPr lang="ru-RU" dirty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ГОДУ</a:t>
            </a:r>
          </a:p>
        </p:txBody>
      </p:sp>
      <p:pic>
        <p:nvPicPr>
          <p:cNvPr id="33" name="Рисунок 32">
            <a:extLst>
              <a:ext uri="{FF2B5EF4-FFF2-40B4-BE49-F238E27FC236}">
                <a16:creationId xmlns:a16="http://schemas.microsoft.com/office/drawing/2014/main" xmlns="" xmlns:lc="http://schemas.openxmlformats.org/drawingml/2006/lockedCanvas" id="{D673322B-0775-7843-9C9D-E110AD37273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044926" y="5548902"/>
            <a:ext cx="545154" cy="447805"/>
          </a:xfrm>
          <a:prstGeom prst="rect">
            <a:avLst/>
          </a:prstGeom>
        </p:spPr>
      </p:pic>
      <p:sp>
        <p:nvSpPr>
          <p:cNvPr id="34" name="TextBox 46"/>
          <p:cNvSpPr txBox="1"/>
          <p:nvPr/>
        </p:nvSpPr>
        <p:spPr>
          <a:xfrm>
            <a:off x="7075223" y="5846001"/>
            <a:ext cx="891591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3000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1590</a:t>
            </a:r>
            <a:endParaRPr lang="ru-RU" sz="3000" dirty="0">
              <a:solidFill>
                <a:srgbClr val="0082C8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35" name="TextBox 47"/>
          <p:cNvSpPr txBox="1"/>
          <p:nvPr/>
        </p:nvSpPr>
        <p:spPr>
          <a:xfrm>
            <a:off x="8005138" y="5876779"/>
            <a:ext cx="240803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1376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для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государственных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нужд</a:t>
            </a:r>
          </a:p>
          <a:p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214 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для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муниципальных нужд</a:t>
            </a:r>
            <a:endParaRPr lang="ru-RU" sz="1400" dirty="0" smtClean="0"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pic>
        <p:nvPicPr>
          <p:cNvPr id="36" name="Рисунок 35">
            <a:extLst>
              <a:ext uri="{FF2B5EF4-FFF2-40B4-BE49-F238E27FC236}">
                <a16:creationId xmlns:a16="http://schemas.microsoft.com/office/drawing/2014/main" xmlns="" xmlns:lc="http://schemas.openxmlformats.org/drawingml/2006/lockedCanvas" id="{D7210061-F2C7-A740-8AB8-801686A2EAE8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027478" y="6409126"/>
            <a:ext cx="530304" cy="473486"/>
          </a:xfrm>
          <a:prstGeom prst="rect">
            <a:avLst/>
          </a:prstGeom>
        </p:spPr>
      </p:pic>
      <p:sp>
        <p:nvSpPr>
          <p:cNvPr id="37" name="TextBox 56"/>
          <p:cNvSpPr txBox="1"/>
          <p:nvPr/>
        </p:nvSpPr>
        <p:spPr>
          <a:xfrm>
            <a:off x="6760423" y="6401683"/>
            <a:ext cx="185499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на </a:t>
            </a:r>
            <a:r>
              <a:rPr lang="ru-RU" sz="25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2,45</a:t>
            </a:r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млрд </a:t>
            </a:r>
            <a:r>
              <a:rPr lang="ru-RU" dirty="0">
                <a:latin typeface="Muller Narrow Light" panose="00000400000000000000" pitchFamily="50" charset="-52"/>
                <a:cs typeface="Arial" panose="020B0604020202020204" pitchFamily="34" charset="0"/>
              </a:rPr>
              <a:t>руб.</a:t>
            </a:r>
          </a:p>
        </p:txBody>
      </p:sp>
      <p:sp>
        <p:nvSpPr>
          <p:cNvPr id="38" name="TextBox 58"/>
          <p:cNvSpPr txBox="1"/>
          <p:nvPr/>
        </p:nvSpPr>
        <p:spPr>
          <a:xfrm>
            <a:off x="8810786" y="6396116"/>
            <a:ext cx="805029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5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26 </a:t>
            </a:r>
            <a:r>
              <a:rPr lang="ru-RU" sz="25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%</a:t>
            </a:r>
            <a:r>
              <a:rPr lang="ru-RU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endParaRPr lang="ru-RU" dirty="0">
              <a:solidFill>
                <a:srgbClr val="FF6600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39" name="TextBox 59"/>
          <p:cNvSpPr txBox="1"/>
          <p:nvPr/>
        </p:nvSpPr>
        <p:spPr>
          <a:xfrm>
            <a:off x="9507404" y="6420947"/>
            <a:ext cx="107593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200" dirty="0">
                <a:latin typeface="Muller Narrow Light" panose="00000400000000000000" pitchFamily="50" charset="-52"/>
                <a:cs typeface="Arial" panose="020B0604020202020204" pitchFamily="34" charset="0"/>
              </a:rPr>
              <a:t>о</a:t>
            </a:r>
            <a:r>
              <a:rPr lang="ru-RU" sz="12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т  общей </a:t>
            </a:r>
            <a:endParaRPr lang="ru-RU" sz="1200" dirty="0">
              <a:latin typeface="Muller Narrow Light" panose="00000400000000000000" pitchFamily="50" charset="-52"/>
              <a:cs typeface="Arial" panose="020B0604020202020204" pitchFamily="34" charset="0"/>
            </a:endParaRPr>
          </a:p>
          <a:p>
            <a:r>
              <a:rPr lang="ru-RU" sz="12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суммы закупок</a:t>
            </a:r>
            <a:endParaRPr lang="ru-RU" sz="1200" dirty="0"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/>
          <p:nvPr/>
        </p:nvCxnSpPr>
        <p:spPr>
          <a:xfrm>
            <a:off x="833018" y="5257905"/>
            <a:ext cx="10542921" cy="22450"/>
          </a:xfrm>
          <a:prstGeom prst="line">
            <a:avLst/>
          </a:prstGeom>
          <a:ln w="28575">
            <a:solidFill>
              <a:srgbClr val="FF66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9" name="Рисунок 48">
            <a:extLst>
              <a:ext uri="{FF2B5EF4-FFF2-40B4-BE49-F238E27FC236}">
                <a16:creationId xmlns:a16="http://schemas.microsoft.com/office/drawing/2014/main" xmlns="" id="{E2DEF6E5-32DD-F146-B20F-4C398A94F274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684211" y="3332377"/>
            <a:ext cx="355600" cy="355600"/>
          </a:xfrm>
          <a:prstGeom prst="rect">
            <a:avLst/>
          </a:prstGeom>
        </p:spPr>
      </p:pic>
      <p:sp>
        <p:nvSpPr>
          <p:cNvPr id="64" name="TextBox 18"/>
          <p:cNvSpPr txBox="1"/>
          <p:nvPr/>
        </p:nvSpPr>
        <p:spPr>
          <a:xfrm>
            <a:off x="1169175" y="3250297"/>
            <a:ext cx="372717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6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КОЛИЧЕСТВО ДОКУМЕНТАЦИЙ, </a:t>
            </a:r>
          </a:p>
          <a:p>
            <a:r>
              <a:rPr lang="ru-RU" sz="16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НАПРАВЛЕННЫХ НА ДОРАБОТКУ </a:t>
            </a:r>
            <a:endParaRPr lang="ru-RU" sz="1600" dirty="0">
              <a:solidFill>
                <a:srgbClr val="FF6600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66" name="TextBox 23"/>
          <p:cNvSpPr txBox="1"/>
          <p:nvPr/>
        </p:nvSpPr>
        <p:spPr>
          <a:xfrm>
            <a:off x="1363554" y="3869055"/>
            <a:ext cx="55335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0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249</a:t>
            </a:r>
            <a:endParaRPr lang="ru-RU" sz="2000" dirty="0">
              <a:solidFill>
                <a:srgbClr val="FF6600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70" name="TextBox 24"/>
          <p:cNvSpPr txBox="1"/>
          <p:nvPr/>
        </p:nvSpPr>
        <p:spPr>
          <a:xfrm>
            <a:off x="1927958" y="3813595"/>
            <a:ext cx="235352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342900" indent="-342900"/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220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для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государственных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нужд</a:t>
            </a:r>
          </a:p>
          <a:p>
            <a:pPr marL="342900" indent="-342900"/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29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для муниципальных нужд</a:t>
            </a:r>
            <a:endParaRPr lang="ru-RU" sz="1400" dirty="0"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pic>
        <p:nvPicPr>
          <p:cNvPr id="74" name="Рисунок 73">
            <a:extLst>
              <a:ext uri="{FF2B5EF4-FFF2-40B4-BE49-F238E27FC236}">
                <a16:creationId xmlns:a16="http://schemas.microsoft.com/office/drawing/2014/main" xmlns="" id="{5A196E11-E3E6-E84A-B499-71C63C84793E}"/>
              </a:ext>
            </a:extLst>
          </p:cNvPr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6034161" y="3325200"/>
            <a:ext cx="360070" cy="257192"/>
          </a:xfrm>
          <a:prstGeom prst="rect">
            <a:avLst/>
          </a:prstGeom>
        </p:spPr>
      </p:pic>
      <p:sp>
        <p:nvSpPr>
          <p:cNvPr id="77" name="TextBox 18"/>
          <p:cNvSpPr txBox="1"/>
          <p:nvPr/>
        </p:nvSpPr>
        <p:spPr>
          <a:xfrm>
            <a:off x="6509007" y="3208370"/>
            <a:ext cx="16770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600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ЗАКУПКА НЕДЕЛИ</a:t>
            </a:r>
            <a:endParaRPr lang="ru-RU" sz="1600" dirty="0">
              <a:solidFill>
                <a:srgbClr val="0082C8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78" name="TextBox 18"/>
          <p:cNvSpPr txBox="1"/>
          <p:nvPr/>
        </p:nvSpPr>
        <p:spPr>
          <a:xfrm>
            <a:off x="6509007" y="3857906"/>
            <a:ext cx="332976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МКУ "УГХ" г. Оленегорска</a:t>
            </a:r>
          </a:p>
          <a:p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Сроки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подачи заявок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: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23.04.2021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–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06.05.2021</a:t>
            </a:r>
            <a:endParaRPr lang="ru-RU" sz="1400" dirty="0"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81" name="TextBox 26"/>
          <p:cNvSpPr txBox="1"/>
          <p:nvPr/>
        </p:nvSpPr>
        <p:spPr>
          <a:xfrm>
            <a:off x="6503270" y="3495081"/>
            <a:ext cx="173957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на </a:t>
            </a:r>
            <a:r>
              <a:rPr lang="ru-RU" sz="20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16,24</a:t>
            </a:r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млн </a:t>
            </a:r>
            <a:r>
              <a:rPr lang="ru-RU" dirty="0">
                <a:latin typeface="Muller Narrow Light" panose="00000400000000000000" pitchFamily="50" charset="-52"/>
                <a:cs typeface="Arial" panose="020B0604020202020204" pitchFamily="34" charset="0"/>
              </a:rPr>
              <a:t>руб.</a:t>
            </a:r>
          </a:p>
        </p:txBody>
      </p:sp>
      <p:pic>
        <p:nvPicPr>
          <p:cNvPr id="87" name="Рисунок 86">
            <a:extLst>
              <a:ext uri="{FF2B5EF4-FFF2-40B4-BE49-F238E27FC236}">
                <a16:creationId xmlns:a16="http://schemas.microsoft.com/office/drawing/2014/main" xmlns="" xmlns:lc="http://schemas.openxmlformats.org/drawingml/2006/lockedCanvas" id="{D673322B-0775-7843-9C9D-E110AD37273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0994" y="1930600"/>
            <a:ext cx="360069" cy="295771"/>
          </a:xfrm>
          <a:prstGeom prst="rect">
            <a:avLst/>
          </a:prstGeom>
        </p:spPr>
      </p:pic>
      <p:sp>
        <p:nvSpPr>
          <p:cNvPr id="88" name="TextBox 23"/>
          <p:cNvSpPr txBox="1"/>
          <p:nvPr/>
        </p:nvSpPr>
        <p:spPr>
          <a:xfrm>
            <a:off x="1356290" y="2254875"/>
            <a:ext cx="51809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000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159</a:t>
            </a:r>
            <a:endParaRPr lang="ru-RU" sz="2000" dirty="0">
              <a:solidFill>
                <a:srgbClr val="0082C8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pic>
        <p:nvPicPr>
          <p:cNvPr id="89" name="Рисунок 88">
            <a:extLst>
              <a:ext uri="{FF2B5EF4-FFF2-40B4-BE49-F238E27FC236}">
                <a16:creationId xmlns:a16="http://schemas.microsoft.com/office/drawing/2014/main" xmlns="" xmlns:lc="http://schemas.openxmlformats.org/drawingml/2006/lockedCanvas" id="{D7210061-F2C7-A740-8AB8-801686A2EAE8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91545" y="2654985"/>
            <a:ext cx="373438" cy="333427"/>
          </a:xfrm>
          <a:prstGeom prst="rect">
            <a:avLst/>
          </a:prstGeom>
        </p:spPr>
      </p:pic>
      <p:sp>
        <p:nvSpPr>
          <p:cNvPr id="90" name="TextBox 26"/>
          <p:cNvSpPr txBox="1"/>
          <p:nvPr/>
        </p:nvSpPr>
        <p:spPr>
          <a:xfrm>
            <a:off x="1169175" y="2669822"/>
            <a:ext cx="185499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на </a:t>
            </a:r>
            <a:r>
              <a:rPr lang="ru-RU" sz="20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322,25</a:t>
            </a:r>
            <a:r>
              <a:rPr lang="ru-RU" sz="20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млн </a:t>
            </a:r>
            <a:r>
              <a:rPr lang="ru-RU" dirty="0">
                <a:latin typeface="Muller Narrow Light" panose="00000400000000000000" pitchFamily="50" charset="-52"/>
                <a:cs typeface="Arial" panose="020B0604020202020204" pitchFamily="34" charset="0"/>
              </a:rPr>
              <a:t>руб.</a:t>
            </a:r>
          </a:p>
        </p:txBody>
      </p:sp>
      <p:sp>
        <p:nvSpPr>
          <p:cNvPr id="91" name="TextBox 24"/>
          <p:cNvSpPr txBox="1"/>
          <p:nvPr/>
        </p:nvSpPr>
        <p:spPr>
          <a:xfrm>
            <a:off x="1910338" y="2193320"/>
            <a:ext cx="234070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146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для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государственных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нужд</a:t>
            </a:r>
          </a:p>
          <a:p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13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для муниципальных нужд</a:t>
            </a:r>
          </a:p>
        </p:txBody>
      </p:sp>
      <p:sp>
        <p:nvSpPr>
          <p:cNvPr id="121" name="TextBox 18"/>
          <p:cNvSpPr txBox="1"/>
          <p:nvPr/>
        </p:nvSpPr>
        <p:spPr>
          <a:xfrm>
            <a:off x="8437223" y="3208370"/>
            <a:ext cx="358925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200" dirty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Выполнение работ по благоустройству дворовых территорий многоквартирных </a:t>
            </a:r>
            <a:r>
              <a:rPr lang="ru-RU" sz="12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домов</a:t>
            </a:r>
            <a:br>
              <a:rPr lang="ru-RU" sz="12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</a:br>
            <a:r>
              <a:rPr lang="ru-RU" sz="12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по ул</a:t>
            </a:r>
            <a:r>
              <a:rPr lang="ru-RU" sz="1200" dirty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. Строительной, д</a:t>
            </a:r>
            <a:r>
              <a:rPr lang="ru-RU" sz="12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. 54</a:t>
            </a:r>
            <a:r>
              <a:rPr lang="ru-RU" sz="1200" dirty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, 56, 58, </a:t>
            </a:r>
            <a:r>
              <a:rPr lang="ru-RU" sz="12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/>
            </a:r>
            <a:br>
              <a:rPr lang="ru-RU" sz="12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</a:br>
            <a:r>
              <a:rPr lang="ru-RU" sz="12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ул</a:t>
            </a:r>
            <a:r>
              <a:rPr lang="ru-RU" sz="1200" dirty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. Энергетиков, д. 2 в г. Оленегорске</a:t>
            </a:r>
            <a:endParaRPr lang="ru-RU" sz="1200" dirty="0">
              <a:solidFill>
                <a:srgbClr val="FF6600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122" name="TextBox 18"/>
          <p:cNvSpPr txBox="1"/>
          <p:nvPr/>
        </p:nvSpPr>
        <p:spPr>
          <a:xfrm>
            <a:off x="1172523" y="1862287"/>
            <a:ext cx="206819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600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РАЗМЕЩЕНО ЗАКУПОК</a:t>
            </a:r>
            <a:endParaRPr lang="ru-RU" sz="1600" dirty="0">
              <a:solidFill>
                <a:srgbClr val="0082C8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pic>
        <p:nvPicPr>
          <p:cNvPr id="124" name="Рисунок 123">
            <a:extLst>
              <a:ext uri="{FF2B5EF4-FFF2-40B4-BE49-F238E27FC236}">
                <a16:creationId xmlns:a16="http://schemas.microsoft.com/office/drawing/2014/main" xmlns="" xmlns:lc="http://schemas.openxmlformats.org/drawingml/2006/lockedCanvas" id="{D673322B-0775-7843-9C9D-E110AD37273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027478" y="1930600"/>
            <a:ext cx="360069" cy="295771"/>
          </a:xfrm>
          <a:prstGeom prst="rect">
            <a:avLst/>
          </a:prstGeom>
        </p:spPr>
      </p:pic>
      <p:sp>
        <p:nvSpPr>
          <p:cNvPr id="125" name="TextBox 23"/>
          <p:cNvSpPr txBox="1"/>
          <p:nvPr/>
        </p:nvSpPr>
        <p:spPr>
          <a:xfrm>
            <a:off x="6706248" y="2254875"/>
            <a:ext cx="5277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000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102</a:t>
            </a:r>
            <a:endParaRPr lang="ru-RU" sz="2000" dirty="0">
              <a:solidFill>
                <a:srgbClr val="0082C8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pic>
        <p:nvPicPr>
          <p:cNvPr id="126" name="Рисунок 125">
            <a:extLst>
              <a:ext uri="{FF2B5EF4-FFF2-40B4-BE49-F238E27FC236}">
                <a16:creationId xmlns:a16="http://schemas.microsoft.com/office/drawing/2014/main" xmlns="" xmlns:lc="http://schemas.openxmlformats.org/drawingml/2006/lockedCanvas" id="{D7210061-F2C7-A740-8AB8-801686A2EAE8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027477" y="2669822"/>
            <a:ext cx="373438" cy="333427"/>
          </a:xfrm>
          <a:prstGeom prst="rect">
            <a:avLst/>
          </a:prstGeom>
        </p:spPr>
      </p:pic>
      <p:sp>
        <p:nvSpPr>
          <p:cNvPr id="127" name="TextBox 26"/>
          <p:cNvSpPr txBox="1"/>
          <p:nvPr/>
        </p:nvSpPr>
        <p:spPr>
          <a:xfrm>
            <a:off x="6502150" y="2669822"/>
            <a:ext cx="185339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dirty="0">
                <a:latin typeface="Muller Narrow Light" panose="00000400000000000000" pitchFamily="50" charset="-52"/>
                <a:cs typeface="Arial" panose="020B0604020202020204" pitchFamily="34" charset="0"/>
              </a:rPr>
              <a:t>н</a:t>
            </a:r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а </a:t>
            </a:r>
            <a:r>
              <a:rPr lang="ru-RU" sz="20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172,86</a:t>
            </a:r>
            <a:r>
              <a:rPr lang="ru-RU" sz="20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млн </a:t>
            </a:r>
            <a:r>
              <a:rPr lang="ru-RU" dirty="0">
                <a:latin typeface="Muller Narrow Light" panose="00000400000000000000" pitchFamily="50" charset="-52"/>
                <a:cs typeface="Arial" panose="020B0604020202020204" pitchFamily="34" charset="0"/>
              </a:rPr>
              <a:t>руб.</a:t>
            </a:r>
          </a:p>
        </p:txBody>
      </p:sp>
      <p:sp>
        <p:nvSpPr>
          <p:cNvPr id="128" name="TextBox 24"/>
          <p:cNvSpPr txBox="1"/>
          <p:nvPr/>
        </p:nvSpPr>
        <p:spPr>
          <a:xfrm>
            <a:off x="7257476" y="2193320"/>
            <a:ext cx="232788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93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для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государственных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нужд</a:t>
            </a:r>
          </a:p>
          <a:p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9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для </a:t>
            </a:r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муниципальных 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нужд</a:t>
            </a:r>
            <a:endParaRPr lang="ru-RU" sz="1400" dirty="0"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129" name="TextBox 18"/>
          <p:cNvSpPr txBox="1"/>
          <p:nvPr/>
        </p:nvSpPr>
        <p:spPr>
          <a:xfrm>
            <a:off x="6509007" y="1862287"/>
            <a:ext cx="364394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600" dirty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РАЗМЕЩЕНО ЗАКУПОК ДЛЯ СМП И СОНКО</a:t>
            </a:r>
          </a:p>
        </p:txBody>
      </p:sp>
      <p:pic>
        <p:nvPicPr>
          <p:cNvPr id="42" name="Рисунок 41">
            <a:extLst>
              <a:ext uri="{FF2B5EF4-FFF2-40B4-BE49-F238E27FC236}">
                <a16:creationId xmlns:a16="http://schemas.microsoft.com/office/drawing/2014/main" xmlns="" xmlns:lc="http://schemas.openxmlformats.org/drawingml/2006/lockedCanvas" id="{D7210061-F2C7-A740-8AB8-801686A2EAE8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74017" y="4472346"/>
            <a:ext cx="373438" cy="333427"/>
          </a:xfrm>
          <a:prstGeom prst="rect">
            <a:avLst/>
          </a:prstGeom>
        </p:spPr>
      </p:pic>
      <p:pic>
        <p:nvPicPr>
          <p:cNvPr id="43" name="Рисунок 42">
            <a:extLst>
              <a:ext uri="{FF2B5EF4-FFF2-40B4-BE49-F238E27FC236}">
                <a16:creationId xmlns:a16="http://schemas.microsoft.com/office/drawing/2014/main" xmlns="" id="{8B6BC24E-D849-F947-86D9-EA10CA420AB2}"/>
              </a:ext>
            </a:extLst>
          </p:cNvPr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6032391" y="4467219"/>
            <a:ext cx="355600" cy="342900"/>
          </a:xfrm>
          <a:prstGeom prst="rect">
            <a:avLst/>
          </a:prstGeom>
        </p:spPr>
      </p:pic>
      <p:sp>
        <p:nvSpPr>
          <p:cNvPr id="44" name="TextBox 23"/>
          <p:cNvSpPr txBox="1"/>
          <p:nvPr/>
        </p:nvSpPr>
        <p:spPr>
          <a:xfrm>
            <a:off x="6802133" y="4744816"/>
            <a:ext cx="31290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000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6</a:t>
            </a:r>
            <a:endParaRPr lang="ru-RU" sz="2000" dirty="0" smtClean="0">
              <a:solidFill>
                <a:srgbClr val="0082C8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46" name="TextBox 18"/>
          <p:cNvSpPr txBox="1"/>
          <p:nvPr/>
        </p:nvSpPr>
        <p:spPr>
          <a:xfrm>
            <a:off x="6491770" y="4469392"/>
            <a:ext cx="302673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600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КОЛИЧЕСТВО ЖАЛОБ НА ЗАКУПКИ</a:t>
            </a:r>
            <a:endParaRPr lang="ru-RU" sz="1600" dirty="0">
              <a:solidFill>
                <a:srgbClr val="0082C8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47" name="TextBox 24"/>
          <p:cNvSpPr txBox="1"/>
          <p:nvPr/>
        </p:nvSpPr>
        <p:spPr>
          <a:xfrm>
            <a:off x="7202466" y="4787073"/>
            <a:ext cx="196720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342900" indent="-342900"/>
            <a:r>
              <a:rPr lang="ru-RU" sz="1400" dirty="0">
                <a:latin typeface="Muller Narrow Light" panose="00000400000000000000" pitchFamily="50" charset="-52"/>
                <a:cs typeface="Arial" panose="020B0604020202020204" pitchFamily="34" charset="0"/>
              </a:rPr>
              <a:t>р</a:t>
            </a:r>
            <a:r>
              <a:rPr lang="ru-RU" sz="14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ассмотрено УФАС по МО</a:t>
            </a:r>
            <a:endParaRPr lang="ru-RU" sz="1400" dirty="0"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50" name="TextBox 18"/>
          <p:cNvSpPr txBox="1"/>
          <p:nvPr/>
        </p:nvSpPr>
        <p:spPr>
          <a:xfrm>
            <a:off x="1143547" y="4467219"/>
            <a:ext cx="333136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600" dirty="0" smtClean="0">
                <a:solidFill>
                  <a:srgbClr val="0082C8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ЭКОНОМИЯ ПО РЕЗУЛЬТАТАМ ТОРГОВ</a:t>
            </a:r>
            <a:endParaRPr lang="ru-RU" sz="1600" dirty="0">
              <a:solidFill>
                <a:srgbClr val="0082C8"/>
              </a:solidFill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  <p:sp>
        <p:nvSpPr>
          <p:cNvPr id="51" name="TextBox 26"/>
          <p:cNvSpPr txBox="1"/>
          <p:nvPr/>
        </p:nvSpPr>
        <p:spPr>
          <a:xfrm>
            <a:off x="1388415" y="4744816"/>
            <a:ext cx="14911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000" dirty="0" smtClean="0">
                <a:solidFill>
                  <a:srgbClr val="FF6600"/>
                </a:solidFill>
                <a:latin typeface="Muller Narrow Light" panose="00000400000000000000" pitchFamily="50" charset="-52"/>
                <a:cs typeface="Arial" panose="020B0604020202020204" pitchFamily="34" charset="0"/>
              </a:rPr>
              <a:t>18,92</a:t>
            </a:r>
            <a:r>
              <a:rPr lang="ru-RU" sz="2000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 </a:t>
            </a:r>
            <a:r>
              <a:rPr lang="ru-RU" dirty="0" smtClean="0">
                <a:latin typeface="Muller Narrow Light" panose="00000400000000000000" pitchFamily="50" charset="-52"/>
                <a:cs typeface="Arial" panose="020B0604020202020204" pitchFamily="34" charset="0"/>
              </a:rPr>
              <a:t>млн руб.</a:t>
            </a:r>
            <a:endParaRPr lang="ru-RU" dirty="0">
              <a:latin typeface="Muller Narrow Light" panose="00000400000000000000" pitchFamily="50" charset="-52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401890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6576</TotalTime>
  <Words>160</Words>
  <Application>Microsoft Office PowerPoint</Application>
  <PresentationFormat>Произвольный</PresentationFormat>
  <Paragraphs>41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Microsoft Office User</dc:creator>
  <cp:lastModifiedBy>Бурцева В.О.</cp:lastModifiedBy>
  <cp:revision>497</cp:revision>
  <cp:lastPrinted>2020-08-10T14:06:07Z</cp:lastPrinted>
  <dcterms:created xsi:type="dcterms:W3CDTF">2019-09-18T12:34:40Z</dcterms:created>
  <dcterms:modified xsi:type="dcterms:W3CDTF">2021-04-26T13:39:35Z</dcterms:modified>
</cp:coreProperties>
</file>

<file path=docProps/thumbnail.jpeg>
</file>