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xmlns="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xmlns="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xmlns="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xmlns="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xmlns="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xmlns="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4023</Words>
  <Application>Microsoft Office PowerPoint</Application>
  <PresentationFormat>Произвольный</PresentationFormat>
  <Paragraphs>447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Соколова С.А.</cp:lastModifiedBy>
  <cp:revision>21</cp:revision>
  <cp:lastPrinted>2023-02-01T06:50:15Z</cp:lastPrinted>
  <dcterms:created xsi:type="dcterms:W3CDTF">2023-01-24T11:09:06Z</dcterms:created>
  <dcterms:modified xsi:type="dcterms:W3CDTF">2024-04-05T07:23:33Z</dcterms:modified>
</cp:coreProperties>
</file>